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78" r:id="rId4"/>
    <p:sldId id="260" r:id="rId5"/>
    <p:sldId id="269" r:id="rId6"/>
    <p:sldId id="289" r:id="rId7"/>
    <p:sldId id="270" r:id="rId8"/>
    <p:sldId id="285" r:id="rId9"/>
    <p:sldId id="273" r:id="rId10"/>
    <p:sldId id="274" r:id="rId11"/>
    <p:sldId id="277" r:id="rId12"/>
    <p:sldId id="275" r:id="rId13"/>
    <p:sldId id="276" r:id="rId14"/>
    <p:sldId id="272" r:id="rId15"/>
    <p:sldId id="279" r:id="rId16"/>
    <p:sldId id="280" r:id="rId17"/>
    <p:sldId id="281" r:id="rId18"/>
    <p:sldId id="286" r:id="rId19"/>
    <p:sldId id="282" r:id="rId20"/>
    <p:sldId id="283" r:id="rId21"/>
    <p:sldId id="288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688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8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 smtClean="0"/>
              <a:t>On</a:t>
            </a:r>
            <a:r>
              <a:rPr lang="fr-CA" baseline="0" noProof="0" dirty="0" smtClean="0"/>
              <a:t> insère ici les paroles du chant d’ouverture, sur plusieurs diapos si nécessaire (même police et même taille)</a:t>
            </a:r>
            <a:endParaRPr lang="fr-CA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 smtClean="0"/>
              <a:t>On</a:t>
            </a:r>
            <a:r>
              <a:rPr lang="fr-CA" baseline="0" noProof="0" dirty="0" smtClean="0"/>
              <a:t> insère ici les paroles du chant d’offertoire, sur plusieurs diapos si nécessaire (même police et même taille)</a:t>
            </a:r>
            <a:endParaRPr lang="fr-CA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18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3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0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7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86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5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52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 smtClean="0"/>
              <a:t>On</a:t>
            </a:r>
            <a:r>
              <a:rPr lang="fr-CA" baseline="0" noProof="0" dirty="0" smtClean="0"/>
              <a:t> insère ici les paroles du chant de communion, sur plusieurs diapos si nécessaire (même police et même taille)</a:t>
            </a:r>
            <a:endParaRPr lang="fr-CA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https://</a:t>
            </a:r>
            <a:r>
              <a:rPr lang="en-US" dirty="0" err="1" smtClean="0"/>
              <a:t>dwellingintheword.wordpress.com</a:t>
            </a:r>
            <a:r>
              <a:rPr lang="en-US" dirty="0" smtClean="0"/>
              <a:t>/2013/06/26/1083-jeremiah-18/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8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 smtClean="0"/>
              <a:t>On</a:t>
            </a:r>
            <a:r>
              <a:rPr lang="fr-CA" baseline="0" noProof="0" dirty="0" smtClean="0"/>
              <a:t> insère ici les paroles du chant d’envoi, sur plusieurs diapos si nécessaire (même police et même taille)</a:t>
            </a:r>
            <a:endParaRPr lang="fr-CA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5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noProof="0" dirty="0" smtClean="0"/>
              <a:t>On insère</a:t>
            </a:r>
            <a:r>
              <a:rPr lang="fr-CA" baseline="0" noProof="0" dirty="0" smtClean="0"/>
              <a:t> ici les paroles de l’acclamation (Alléluia).</a:t>
            </a: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diaconos.unblog.fr</a:t>
            </a:r>
            <a:r>
              <a:rPr lang="en-US" dirty="0" smtClean="0"/>
              <a:t>/2014/11/29/a-d-a-l-pour-le-premier-</a:t>
            </a:r>
            <a:r>
              <a:rPr lang="en-US" dirty="0" err="1" smtClean="0"/>
              <a:t>dimanche</a:t>
            </a:r>
            <a:r>
              <a:rPr lang="en-US" dirty="0" smtClean="0"/>
              <a:t>-de-</a:t>
            </a:r>
            <a:r>
              <a:rPr lang="en-US" dirty="0" err="1" smtClean="0"/>
              <a:t>lavent</a:t>
            </a:r>
            <a:r>
              <a:rPr lang="en-US" dirty="0" smtClean="0"/>
              <a:t>-</a:t>
            </a:r>
            <a:r>
              <a:rPr lang="en-US" dirty="0" err="1" smtClean="0"/>
              <a:t>annee</a:t>
            </a:r>
            <a:r>
              <a:rPr lang="en-US" dirty="0" smtClean="0"/>
              <a:t>-b/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www.servicioskoinonia.org</a:t>
            </a:r>
            <a:r>
              <a:rPr lang="en-US" dirty="0" smtClean="0"/>
              <a:t>/</a:t>
            </a:r>
            <a:r>
              <a:rPr lang="en-US" dirty="0" err="1" smtClean="0"/>
              <a:t>cerezo</a:t>
            </a:r>
            <a:r>
              <a:rPr lang="en-US" dirty="0" smtClean="0"/>
              <a:t>/</a:t>
            </a:r>
            <a:r>
              <a:rPr lang="en-US" dirty="0" err="1" smtClean="0"/>
              <a:t>dibujosB</a:t>
            </a:r>
            <a:r>
              <a:rPr lang="en-US" dirty="0" smtClean="0"/>
              <a:t>/01advientoB1.jpg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0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444" y="152312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200" dirty="0" smtClean="0">
                <a:latin typeface="Helvetica"/>
                <a:cs typeface="Helvetica"/>
              </a:rPr>
              <a:t>L’AVENT</a:t>
            </a:r>
            <a:endParaRPr lang="en-US" sz="6000" spc="2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532" r="20688"/>
          <a:stretch/>
        </p:blipFill>
        <p:spPr>
          <a:xfrm>
            <a:off x="6726261" y="4411273"/>
            <a:ext cx="2206572" cy="2095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7053" y="2641872"/>
            <a:ext cx="5576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« Prenez garde, restez éveillés : </a:t>
            </a:r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>
              <a:spcAft>
                <a:spcPts val="0"/>
              </a:spcAft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car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vous ne savez pas 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quand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ce sera le moment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 »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les dirigeants politiques, afin qu’ils soient vigilants au bien-être des personnes les plus vulnérables de la société,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9367" y="3732904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120167"/>
            <a:ext cx="680463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notre communauté scolaire, afin que nous soyons attentifs aux personnes parmi nous qui se sentent seules ou rejetées,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prions.</a:t>
            </a:r>
            <a:endParaRPr lang="en-US" sz="3600" dirty="0"/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9367" y="3359242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nos familles, afin que nous soyons conscients que Jésus est au cœur de notre vie de famille et de notre maison,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5383" y="3575742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chacun de nous, afin que nous puissions veiller dans l’attente de l’invitation de Jésus à préparer sa naissance et sa venue parmi nous, prions. 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6379" y="4014324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d’offertoire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0275" y="1118236"/>
            <a:ext cx="612933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Seigneur soit avec vous.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Élevons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cœur.</a:t>
            </a:r>
            <a:endParaRPr lang="en-US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le tournons vers le Seigneur. 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Rendons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grâce au Seigneur notre Dieu.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Cela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est juste et bon.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56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1075849"/>
            <a:ext cx="6415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Saint! Saint! Saint, 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Seigneur, Dieu de l’univers!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ciel et la terre sont remplis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de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ta gloire.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indent="457200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au plus haut des cieux.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   	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Béni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soit celui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vient au nom du Seigneur.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au plus haut des cieux.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915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smtClean="0">
                <a:latin typeface="Helvetica"/>
                <a:cs typeface="Helvetica"/>
              </a:rPr>
              <a:t>eucharistique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4516" y="1385010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Il est grand le mystère de la foi.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1583" y="2226022"/>
            <a:ext cx="72524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proclamons ta mort, Seigneur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célébrons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résurrection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attendons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venue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dans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387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1" y="1946430"/>
            <a:ext cx="6974237" cy="4543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3902" y="884601"/>
            <a:ext cx="2169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000" dirty="0" smtClean="0">
                <a:latin typeface="Helvetica" charset="0"/>
                <a:ea typeface="Helvetica" charset="0"/>
                <a:cs typeface="Helvetica" charset="0"/>
              </a:rPr>
              <a:t>Notre Père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349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0" y="26811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Fraction du Pain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5555" y="1284559"/>
            <a:ext cx="66826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Agneau 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donne-nous la paix.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851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d’ouverture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66337" y="382415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Communion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9723" y="1079447"/>
            <a:ext cx="64793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Heureux les invités au repas du Seigneur! Voici l’Agneau de Dieu qui enlève le péché du monde.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 je ne suis pas digne de te recevoir; mais dis seulement une parole et je serai guéri.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956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smtClean="0">
                <a:latin typeface="Helvetica"/>
                <a:cs typeface="Helvetica"/>
              </a:rPr>
              <a:t>de communion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1663" y="880330"/>
            <a:ext cx="69346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 Jésus, image vivante du Père envoyée pour nous rendre la vie,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Ô Christ, né de la Vierge Marie pour nous apporter le pardon, prends pitié de nous. 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Seigneur, Parole éternelle du Père venue nous promettre la Paix,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4280" y="26811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Acte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pénitentiel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9468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du prophète Isaïe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86704" y="5287447"/>
            <a:ext cx="6663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</a:t>
            </a:r>
            <a:r>
              <a:rPr lang="fr-CA" sz="3000" smtClean="0">
                <a:latin typeface="Helvetica"/>
                <a:cs typeface="Helvetica"/>
              </a:rPr>
              <a:t>Seigneur.</a:t>
            </a:r>
          </a:p>
          <a:p>
            <a:endParaRPr lang="fr-CA" sz="1200" dirty="0" smtClean="0">
              <a:solidFill>
                <a:schemeClr val="accent4">
                  <a:lumMod val="50000"/>
                </a:schemeClr>
              </a:solidFill>
              <a:latin typeface="Helvetica"/>
              <a:cs typeface="Helvetica"/>
            </a:endParaRP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rendons 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34" y="1728232"/>
            <a:ext cx="5770995" cy="33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R. Dans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la joie, nous irons à la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		maison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du Seigneur. 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r>
              <a:rPr lang="en-US" dirty="0" smtClean="0">
                <a:latin typeface="Helvetica"/>
                <a:cs typeface="Helvetica"/>
              </a:rPr>
              <a:t> 121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833165"/>
            <a:ext cx="3435199" cy="39199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4713" y="5371689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4593" y="784741"/>
            <a:ext cx="7327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Marc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491"/>
          <a:stretch/>
        </p:blipFill>
        <p:spPr>
          <a:xfrm flipH="1">
            <a:off x="2719013" y="268110"/>
            <a:ext cx="4263921" cy="6481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1275" y="26927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Homélie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677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l’Église, afin qu’elle apporte la lumière de l’Évangile à un monde en recherche de vérité,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  <a:endParaRPr lang="en-US" sz="3300" dirty="0" smtClean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0240" y="3298743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760</Words>
  <Application>Microsoft Office PowerPoint</Application>
  <PresentationFormat>Affichage à l'écran (4:3)</PresentationFormat>
  <Paragraphs>287</Paragraphs>
  <Slides>22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Gabriola</vt:lpstr>
      <vt:lpstr>Helvetica</vt:lpstr>
      <vt:lpstr>Office Theme</vt:lpstr>
      <vt:lpstr>L’AVENT</vt:lpstr>
      <vt:lpstr>Chant d’ouverture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d’offertoire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de communion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Lacroix, Sebastien</cp:lastModifiedBy>
  <cp:revision>52</cp:revision>
  <dcterms:created xsi:type="dcterms:W3CDTF">2017-02-28T02:17:07Z</dcterms:created>
  <dcterms:modified xsi:type="dcterms:W3CDTF">2018-10-25T17:26:17Z</dcterms:modified>
</cp:coreProperties>
</file>