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78" r:id="rId4"/>
    <p:sldId id="307" r:id="rId5"/>
    <p:sldId id="269" r:id="rId6"/>
    <p:sldId id="289" r:id="rId7"/>
    <p:sldId id="270" r:id="rId8"/>
    <p:sldId id="304" r:id="rId9"/>
    <p:sldId id="305" r:id="rId10"/>
    <p:sldId id="306" r:id="rId11"/>
    <p:sldId id="299" r:id="rId12"/>
    <p:sldId id="303" r:id="rId13"/>
    <p:sldId id="273" r:id="rId14"/>
    <p:sldId id="274" r:id="rId15"/>
    <p:sldId id="277" r:id="rId16"/>
    <p:sldId id="275" r:id="rId17"/>
    <p:sldId id="276" r:id="rId18"/>
    <p:sldId id="272" r:id="rId19"/>
    <p:sldId id="279" r:id="rId20"/>
    <p:sldId id="280" r:id="rId21"/>
    <p:sldId id="281" r:id="rId22"/>
    <p:sldId id="302" r:id="rId23"/>
    <p:sldId id="282" r:id="rId24"/>
    <p:sldId id="283" r:id="rId25"/>
    <p:sldId id="288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3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0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7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46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5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5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http://more-</a:t>
            </a:r>
            <a:r>
              <a:rPr lang="en-US" dirty="0" err="1" smtClean="0"/>
              <a:t>cliparts.net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/catholic-</a:t>
            </a:r>
            <a:r>
              <a:rPr lang="en-US" dirty="0" err="1" smtClean="0"/>
              <a:t>illustrations.html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7314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2186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96580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http://more-</a:t>
            </a:r>
            <a:r>
              <a:rPr lang="en-US" dirty="0" err="1" smtClean="0"/>
              <a:t>cliparts.net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/catholic-</a:t>
            </a:r>
            <a:r>
              <a:rPr lang="en-US" dirty="0" err="1" smtClean="0"/>
              <a:t>illustrations.html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56580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647087"/>
            <a:ext cx="560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réparez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le chemin du Seigneur ; 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tracez droit, dans les terres arides, </a:t>
            </a:r>
            <a:b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une route pour notre Dieu.</a:t>
            </a:r>
            <a:r>
              <a:rPr lang="fr-FR" dirty="0">
                <a:solidFill>
                  <a:srgbClr val="000000"/>
                </a:solidFill>
                <a:latin typeface="Garamond" charset="0"/>
                <a:ea typeface="Calibri" charset="0"/>
                <a:cs typeface="Times New Roman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Garamond" charset="0"/>
                <a:ea typeface="Calibri" charset="0"/>
                <a:cs typeface="Times New Roman" charset="0"/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872" y="4376702"/>
            <a:ext cx="2081916" cy="22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50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38356" y="1527627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41275" y="26927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Helvetica"/>
                <a:cs typeface="Helvetica"/>
              </a:rPr>
              <a:t>Homélie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Pour</a:t>
            </a:r>
            <a:r>
              <a:rPr lang="is-IS" sz="3000" dirty="0" smtClean="0">
                <a:latin typeface="Helvetica" charset="0"/>
                <a:ea typeface="Helvetica" charset="0"/>
                <a:cs typeface="Helvetica" charset="0"/>
              </a:rPr>
              <a:t>…</a:t>
            </a:r>
            <a:r>
              <a:rPr lang="en-US" sz="3300" dirty="0">
                <a:latin typeface="Helvetica"/>
                <a:cs typeface="Helvetica"/>
              </a:rPr>
              <a:t> </a:t>
            </a:r>
            <a:endParaRPr lang="en-US" sz="3300" dirty="0" smtClean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0240" y="3298743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d’offertoire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0275" y="1118236"/>
            <a:ext cx="612933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Seigneur soit avec vous.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Élevons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cœur.</a:t>
            </a:r>
            <a:endParaRPr lang="en-US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le tournons vers le Seigneur. 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Rendons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grâce au Seigneur 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Dieu.</a:t>
            </a:r>
            <a:r>
              <a:rPr lang="en-US" sz="300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fr-FR" sz="300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Cela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est juste et bon.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800" y="1075849"/>
            <a:ext cx="6415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Saint! Saint! Saint, 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Seigneur, Dieu de l’univers!</a:t>
            </a: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ciel et la terre sont remplis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marL="457200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de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ta gloire.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indent="457200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au plus haut des cieux.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   	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Béni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soit celui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vient au nom du Seigneur.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au plus haut des cieux.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smtClean="0">
                <a:latin typeface="Helvetica"/>
                <a:cs typeface="Helvetica"/>
              </a:rPr>
              <a:t>eucharistique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44516" y="1385010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Il est grand le mystère de la foi.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1583" y="2226022"/>
            <a:ext cx="725241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proclamons ta mort, Seigneur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célébrons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résurrection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attendons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venue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dans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1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0" y="26811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Fraction du Pain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75555" y="1284559"/>
            <a:ext cx="66826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Agneau 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prends 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qui enlèves le péché du monde, donne-nous la paix.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66337" y="382415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Communion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9723" y="1079447"/>
            <a:ext cx="647932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Heureux les invités au repas du Seigneur! Voici l’Agneau de Dieu qui enlève le péché du monde.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 je ne suis pas digne de te recevoir; mais dis seulement une parole et je serai guéri.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smtClean="0">
                <a:latin typeface="Helvetica"/>
                <a:cs typeface="Helvetica"/>
              </a:rPr>
              <a:t>de communion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1663" y="880330"/>
            <a:ext cx="693463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 Jésus, image vivante du Père envoyée pour nous rendre la vie,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Ô Christ, né de la Vierge Marie pour nous apporter le pardon, prends pitié de nous. 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Seigneur, Parole éternelle du Père venue nous promettre la Paix, prends pitié de nous. </a:t>
            </a:r>
            <a:r>
              <a:rPr lang="fr-FR" sz="28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28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44280" y="268111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Acte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pénitentiel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8919" y="893876"/>
            <a:ext cx="6804633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du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prophète </a:t>
            </a:r>
            <a:r>
              <a:rPr lang="fr-FR" sz="3000" dirty="0" err="1" smtClean="0">
                <a:latin typeface="Helvetica" charset="0"/>
                <a:ea typeface="Helvetica" charset="0"/>
                <a:cs typeface="Helvetica" charset="0"/>
              </a:rPr>
              <a:t>Baruc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788919" y="4447761"/>
            <a:ext cx="6663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Seigneur.</a:t>
            </a: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</a:t>
            </a:r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rendons gloire </a:t>
            </a:r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 </a:t>
            </a: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à Dieu</a:t>
            </a:r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244" y="371475"/>
            <a:ext cx="4459210" cy="62560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Rectangle 1"/>
          <p:cNvSpPr/>
          <p:nvPr/>
        </p:nvSpPr>
        <p:spPr>
          <a:xfrm>
            <a:off x="6936224" y="452009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/>
                <a:cs typeface="Helvetica"/>
              </a:rPr>
              <a:t>Première Lecture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6333" y="268111"/>
            <a:ext cx="256560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7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UcPeriod" startAt="18"/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Quelles merveilles le Seigneur fit pour nous : nous étions en grande fête ! 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910859" y="325394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dirty="0" smtClean="0">
                <a:latin typeface="Helvetica"/>
                <a:cs typeface="Helvetica"/>
              </a:rPr>
              <a:t> 125(126)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83" y="4840552"/>
            <a:ext cx="1777854" cy="18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16141" y="1227545"/>
            <a:ext cx="7327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Luc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363" y="694726"/>
            <a:ext cx="1140082" cy="50167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i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80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x</a:t>
            </a:r>
            <a:endParaRPr lang="en-US" sz="80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664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"/>
            <a:ext cx="9145116" cy="6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361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418</Words>
  <Application>Microsoft Macintosh PowerPoint</Application>
  <PresentationFormat>On-screen Show (4:3)</PresentationFormat>
  <Paragraphs>172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Gabriola</vt:lpstr>
      <vt:lpstr>Garamond</vt:lpstr>
      <vt:lpstr>Helvetica</vt:lpstr>
      <vt:lpstr>Times New Roman</vt:lpstr>
      <vt:lpstr>Arial</vt:lpstr>
      <vt:lpstr>Office Theme</vt:lpstr>
      <vt:lpstr>L’AVENT</vt:lpstr>
      <vt:lpstr>Chant d’ouverture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Chant d’offertoire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Chant de communion</vt:lpstr>
      <vt:lpstr>Chant d’envoi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Microsoft Office User</cp:lastModifiedBy>
  <cp:revision>78</cp:revision>
  <dcterms:created xsi:type="dcterms:W3CDTF">2017-02-28T02:17:07Z</dcterms:created>
  <dcterms:modified xsi:type="dcterms:W3CDTF">2018-07-08T22:54:26Z</dcterms:modified>
</cp:coreProperties>
</file>